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5AE1E-B96B-88BE-9713-D0FB1F329D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290B8F-8069-B2F7-075D-3FBB124563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0B960F-3F84-42C4-BE44-B94351559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44C1E-EC12-4B84-9499-F19B49DF723C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2F065-7CDE-1031-DF05-9935726BA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609A2-0219-E431-3F5F-78BC00421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8A1A4-FC07-4CDE-A7BE-5BE75BC99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43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854B7-91C9-BE96-5381-75AA705A9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C25C6C-4B8E-4457-CAED-B6F5538A37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1972E-71AE-B04C-B738-B3B78DAE4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44C1E-EC12-4B84-9499-F19B49DF723C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0F2B3-EA44-1CC5-44D4-7DD6C60E4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DF923-C15C-1651-7D67-6E41F9EEA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8A1A4-FC07-4CDE-A7BE-5BE75BC99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95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8A7C9B-65D3-6E83-3EAA-58DA4C9787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76C2FF-038E-A589-5A7E-C89F5B36CF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8A6DD-DB3A-F987-9CA5-7520437A8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44C1E-EC12-4B84-9499-F19B49DF723C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CAF4B-55DF-0B84-913D-AE298B385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619C0-E597-16CC-ABFB-E36610420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8A1A4-FC07-4CDE-A7BE-5BE75BC99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059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E64F0-46C1-A43C-00B7-C01C62B0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EA68A-161D-7CD5-D968-51425EBFB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FB666-882D-1782-7C87-F8E63468E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44C1E-EC12-4B84-9499-F19B49DF723C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61C95-9EA7-11E4-B60F-DE4D0B34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7311C-7D44-533C-9846-FEC836194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8A1A4-FC07-4CDE-A7BE-5BE75BC99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80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B23CD-2817-4139-49D2-64E9CBE6B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8239F-FD47-119D-C447-83A2789A49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B5D6A-37C2-80E6-2886-FF08EBBE2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44C1E-EC12-4B84-9499-F19B49DF723C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51062-0888-7815-2CDB-D6E4644A9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EAAE7-B748-6CC8-C1D0-32828DA0E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8A1A4-FC07-4CDE-A7BE-5BE75BC99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74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995D0-DB11-9787-292E-3625D4D0C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CE3B7-B7A6-1B87-420B-D49D267794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AC3873-0865-538C-BFF9-5035EA7440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4435CC-DD0D-B159-6794-8112BDEF8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44C1E-EC12-4B84-9499-F19B49DF723C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E7E3B9-F8D9-AEAC-C7A8-A01653EB5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0593E3-A1DE-0C82-E5E8-1F1BE3D37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8A1A4-FC07-4CDE-A7BE-5BE75BC99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29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5E41B-492E-403F-094D-2670AF146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07EFAE-966F-5005-5976-EDDB98791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DD6AA8-28D3-ED4E-2D60-87AC08A42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503DF6-50D1-984B-6F95-0AEDB38FD1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D4A45F-BDD1-86B5-EBA9-39B7FBB81E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E687FB-D378-9A41-8460-BB003390B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44C1E-EC12-4B84-9499-F19B49DF723C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1EC6E5-8445-8024-76DE-700C9063E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615AC1-F1C2-8AC6-77E2-6C56E104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8A1A4-FC07-4CDE-A7BE-5BE75BC99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560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1ED51-3C43-9F56-3811-C14441B5A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F97F35-1700-F123-A3AC-CBCC40DAE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44C1E-EC12-4B84-9499-F19B49DF723C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3EAA2F-F314-22C7-F310-E82D853D5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D36EA8-75D0-55EA-2A0D-E7064113D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8A1A4-FC07-4CDE-A7BE-5BE75BC99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795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8218FD-2DDE-3F0C-B407-7467A6D77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44C1E-EC12-4B84-9499-F19B49DF723C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CC699E-A120-7F24-4517-244608EEA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8C22CC-CFF6-A8DA-E760-EC2167C2D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8A1A4-FC07-4CDE-A7BE-5BE75BC99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23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239DA-F046-1752-707C-8D1A2579E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43B64-F3A5-92A1-D06E-CB7C35B78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35978E-0961-FFFC-36D7-DF57DF635D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7D5784-44A8-E13E-941E-72B5AFA2B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44C1E-EC12-4B84-9499-F19B49DF723C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4B5D2F-0DEB-1523-EC54-CB29AC4E1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D1EA5-619D-FD6C-A419-2FDF527F7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8A1A4-FC07-4CDE-A7BE-5BE75BC99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77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591EC-B52F-F2E4-7162-1058FA823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F9F217-9880-F1FD-2635-EBDA32DB45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26029-14F5-DD6A-BC23-5C6515AB2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A5B716-6A54-D64B-7FF2-20C30B652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44C1E-EC12-4B84-9499-F19B49DF723C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46AEA4-A75B-3E30-59FB-7BE6B81B8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EE4FB2-7D92-A6F0-822E-AB56BBA0D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8A1A4-FC07-4CDE-A7BE-5BE75BC99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833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3754AC-7BC6-7DA9-3447-439328CDE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37AA04-A4C8-699E-E9A2-24D6838BF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18769-DEE6-B1C7-DBBB-D13A36742C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444C1E-EC12-4B84-9499-F19B49DF723C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43971-D86F-FEBE-974A-FA71100B04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F839B-D4B6-461F-01D9-AAF6DAF2D4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48A1A4-FC07-4CDE-A7BE-5BE75BC99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647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510809-CF11-8C7B-0FD7-B97CFC1F4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52677"/>
            <a:ext cx="10905066" cy="515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72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9065D0-F37D-194E-53C5-76F5F82684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775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563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60DB69-1AC5-A24F-0029-BAAA12CBEA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21" r="6829" b="-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38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47D084-B455-CF21-F9D3-7472C01B4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775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97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D1D8088-559A-46A5-A801-CDF0B9476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3E2E96F-17F7-4C8C-BDF1-6BB90A0C1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2380868"/>
            <a:ext cx="11982332" cy="2087795"/>
            <a:chOff x="143163" y="5763486"/>
            <a:chExt cx="11982332" cy="73955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46BD00C-9313-4A22-94F7-3875A46C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EAF30D0-AA67-427C-9938-A2C8A9B5D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7D34D1-E0D4-22CA-1721-DF413285A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215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02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1D8088-559A-46A5-A801-CDF0B9476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E2E96F-17F7-4C8C-BDF1-6BB90A0C1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2380868"/>
            <a:ext cx="11982332" cy="2087795"/>
            <a:chOff x="143163" y="5763486"/>
            <a:chExt cx="11982332" cy="73955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46BD00C-9313-4A22-94F7-3875A46C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AF30D0-AA67-427C-9938-A2C8A9B5D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5490DC-8BBA-1202-6E3E-6FADC8B48B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215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93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1D8088-559A-46A5-A801-CDF0B9476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E2E96F-17F7-4C8C-BDF1-6BB90A0C1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2380868"/>
            <a:ext cx="11982332" cy="2087795"/>
            <a:chOff x="143163" y="5763486"/>
            <a:chExt cx="11982332" cy="73955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46BD00C-9313-4A22-94F7-3875A46C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AF30D0-AA67-427C-9938-A2C8A9B5D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107E11-C443-0955-FB40-9DB20F5B61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969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38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1D8088-559A-46A5-A801-CDF0B9476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E2E96F-17F7-4C8C-BDF1-6BB90A0C1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2380868"/>
            <a:ext cx="11982332" cy="2087795"/>
            <a:chOff x="143163" y="5763486"/>
            <a:chExt cx="11982332" cy="73955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46BD00C-9313-4A22-94F7-3875A46C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AF30D0-AA67-427C-9938-A2C8A9B5D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A1A75D-A17F-6128-3F36-EEED3E0EB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775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08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536BF3-A6AB-8258-B7CE-556CA097FE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4310" y="643467"/>
            <a:ext cx="1008338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10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9F4D22-4E13-557D-F52C-54FCC7DA12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939" y="643467"/>
            <a:ext cx="990412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814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C6FADD-1551-42CA-D588-46CD1CE59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52678"/>
            <a:ext cx="10905066" cy="515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928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D19D28-5ED1-BE79-15A9-41F392702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79941"/>
            <a:ext cx="10905066" cy="509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315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C0A13B-9649-D025-A03F-9C2F8DC96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" r="7153" b="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34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5157A2-1181-649F-AD5E-5971FEE993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4929" y="643467"/>
            <a:ext cx="1022214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36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3644BFD-D22E-4019-B666-387DA51AE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795635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F5F439-8405-F4E4-52E0-BBAAE1F212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38" r="6460" b="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24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0265BD-D4A0-2AFE-DF10-8913A0D5A6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1377" y="643467"/>
            <a:ext cx="1026924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74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BBCFBD-B08D-C8CF-0C94-8D4473906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4929" y="643467"/>
            <a:ext cx="1022214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109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3644BFD-D22E-4019-B666-387DA51AE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795635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0A2BBC-E553-A7B0-B50C-19F071B7D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514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1335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CB80E1-FE4F-AD6E-3F90-3E28C6FA43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611" y="643467"/>
            <a:ext cx="1036477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93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3644BFD-D22E-4019-B666-387DA51AE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795635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57B020-8A09-A420-6B15-DEAF6A0B89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880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01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842E24-2E72-DA4E-2512-AC18BA27E3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652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1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418CE9-336C-6C91-681B-19D8C8527D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66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66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789C9E-04B5-4053-582E-3F08E26EEE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275" y="643466"/>
            <a:ext cx="1051145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43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809912-FD20-913A-173F-7E39CFEBB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1394" y="643467"/>
            <a:ext cx="1012921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965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3644BFD-D22E-4019-B666-387DA51AE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795635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0F9F02-3E02-B277-F029-B329AE457C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330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275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93D576-5312-F121-172B-0A74E6DC3A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4929" y="643467"/>
            <a:ext cx="1022214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849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7DE947-C1DD-95A1-62CD-9598140C44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215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120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B54931-6470-A80D-5210-C3101BEAC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215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378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825356-98D4-984B-C47D-58B0D17F45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215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20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5FB1E1-287E-BE52-66A9-EE641CE68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330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0090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12E917-E7C2-5DF0-B3F8-65CD7390C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600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268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B8E7EE-B21D-39C0-B6E2-B23236A1C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085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8103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7CA199-425C-82F8-37DD-22B4B2F077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514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51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04B1A6-A148-E887-69EA-F47AA8BECE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920835"/>
            <a:ext cx="10905066" cy="501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440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8271AA-64B8-4E23-2275-3A2A937F22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085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044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261CD9-E0C1-F2CB-9D0B-31A6A54AA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652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9454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924D59-2082-1BFC-3FC0-EFF85B11D0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9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5406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F00596-842B-DB1F-4DEA-305FF6C59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4309" y="643466"/>
            <a:ext cx="1008338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282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9071FD-5E99-74D8-F88D-91F26C6BC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4928" y="643466"/>
            <a:ext cx="1022214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106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C7E8D0-39EC-C2FB-3535-0B2E0B6F2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1833" y="643467"/>
            <a:ext cx="994833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7682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F1BB0B-1692-3D53-4AE5-D0037D049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5368" y="643467"/>
            <a:ext cx="1056126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955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087EC7-3AE3-3BF5-A044-BD1BF0E78F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4953" y="643467"/>
            <a:ext cx="1046209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271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BB2503-4A4F-4324-1553-63E332B7A2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611" y="643467"/>
            <a:ext cx="1036477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585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F6AD86-7A2B-F012-F1C0-423BB9D9B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094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857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C62EED-AE7B-0DF0-CB40-CC85E33459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1376" y="643466"/>
            <a:ext cx="1026924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1556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9060A3-C0CF-3A8E-44F0-44B088618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98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7095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DBFBED-53CE-742D-8C09-52F1D6745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428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156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1173AE-A3D3-3826-27FC-7405064D18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20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697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8718B3-ED6B-28FB-6C63-0BBAE63490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094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965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BB3008-E696-57EB-7411-133FEF4336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53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35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BEDC17-9081-D0B0-7275-C6098AC10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79941"/>
            <a:ext cx="10905066" cy="509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110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D37229-E2D0-ED72-1915-BDBBE9504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7602" y="643466"/>
            <a:ext cx="1031679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08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722A4B-334C-AFF8-9968-AA8F5F4D47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39047"/>
            <a:ext cx="10905066" cy="517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835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2C8BEA-0BB0-941F-EEC4-40C2608BE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880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37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0</Words>
  <Application>Microsoft Office PowerPoint</Application>
  <PresentationFormat>Widescreen</PresentationFormat>
  <Paragraphs>0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Cotiviti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KC, Surendra</dc:creator>
  <cp:lastModifiedBy>KC, Surendra</cp:lastModifiedBy>
  <cp:revision>1</cp:revision>
  <dcterms:created xsi:type="dcterms:W3CDTF">2024-01-26T12:00:36Z</dcterms:created>
  <dcterms:modified xsi:type="dcterms:W3CDTF">2024-01-26T12:28:50Z</dcterms:modified>
</cp:coreProperties>
</file>